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2"/>
  </p:notesMasterIdLst>
  <p:sldIdLst>
    <p:sldId id="283" r:id="rId2"/>
    <p:sldId id="275" r:id="rId3"/>
    <p:sldId id="27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86" r:id="rId17"/>
    <p:sldId id="269" r:id="rId18"/>
    <p:sldId id="270" r:id="rId19"/>
    <p:sldId id="271" r:id="rId20"/>
    <p:sldId id="272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73" r:id="rId29"/>
    <p:sldId id="274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30"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50" autoAdjust="0"/>
    <p:restoredTop sz="94660"/>
  </p:normalViewPr>
  <p:slideViewPr>
    <p:cSldViewPr>
      <p:cViewPr>
        <p:scale>
          <a:sx n="114" d="100"/>
          <a:sy n="114" d="100"/>
        </p:scale>
        <p:origin x="102" y="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5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212414-11E3-4182-89D2-5156384E7854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3C5C5-CD17-4CE1-BF6A-CCAD81D068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7195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3C5C5-CD17-4CE1-BF6A-CCAD81D06871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D42D-CB5A-4F81-94D2-59B8894AE8A4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AF2E1-57F2-46C4-8255-3102E56AD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7900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D42D-CB5A-4F81-94D2-59B8894AE8A4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AF2E1-57F2-46C4-8255-3102E56AD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589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D42D-CB5A-4F81-94D2-59B8894AE8A4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AF2E1-57F2-46C4-8255-3102E56AD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5277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D42D-CB5A-4F81-94D2-59B8894AE8A4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AF2E1-57F2-46C4-8255-3102E56AD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6077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D42D-CB5A-4F81-94D2-59B8894AE8A4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AF2E1-57F2-46C4-8255-3102E56AD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5802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D42D-CB5A-4F81-94D2-59B8894AE8A4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AF2E1-57F2-46C4-8255-3102E56AD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2434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D42D-CB5A-4F81-94D2-59B8894AE8A4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AF2E1-57F2-46C4-8255-3102E56AD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360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D42D-CB5A-4F81-94D2-59B8894AE8A4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AF2E1-57F2-46C4-8255-3102E56AD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9840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D42D-CB5A-4F81-94D2-59B8894AE8A4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AF2E1-57F2-46C4-8255-3102E56AD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6440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D42D-CB5A-4F81-94D2-59B8894AE8A4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AF2E1-57F2-46C4-8255-3102E56AD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0778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D42D-CB5A-4F81-94D2-59B8894AE8A4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AF2E1-57F2-46C4-8255-3102E56AD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6349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7D42D-CB5A-4F81-94D2-59B8894AE8A4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AF2E1-57F2-46C4-8255-3102E56AD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1304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Они вернулись с победой!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User\Desktop\70 летие Победы!\67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653136"/>
            <a:ext cx="2420888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63346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Лавраков</a:t>
            </a:r>
            <a:r>
              <a:rPr lang="ru-RU" dirty="0" smtClean="0"/>
              <a:t> Александр Иванович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23928" y="1844824"/>
            <a:ext cx="4543416" cy="4281656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cs typeface="Times New Roman" pitchFamily="18" charset="0"/>
              </a:rPr>
              <a:t>Родился 12 сентября 1923 года в крестьянской семье в селе </a:t>
            </a:r>
            <a:r>
              <a:rPr lang="ru-RU" sz="1400" dirty="0" err="1" smtClean="0">
                <a:cs typeface="Times New Roman" pitchFamily="18" charset="0"/>
              </a:rPr>
              <a:t>Сарали</a:t>
            </a:r>
            <a:r>
              <a:rPr lang="ru-RU" sz="1400" dirty="0" smtClean="0">
                <a:cs typeface="Times New Roman" pitchFamily="18" charset="0"/>
              </a:rPr>
              <a:t> </a:t>
            </a:r>
            <a:r>
              <a:rPr lang="ru-RU" sz="1400" dirty="0" err="1" smtClean="0">
                <a:cs typeface="Times New Roman" pitchFamily="18" charset="0"/>
              </a:rPr>
              <a:t>Елабужского</a:t>
            </a:r>
            <a:r>
              <a:rPr lang="ru-RU" sz="1400" dirty="0" smtClean="0">
                <a:cs typeface="Times New Roman" pitchFamily="18" charset="0"/>
              </a:rPr>
              <a:t> района. 17 февраля 1942 года был призван на фронт. Направили в Ленинградское пехотное училище курсантом. После окончания которого вышел командиром отделения стрелков. Во время войны Александр Иванович трижды был ранен , награждён медалью «За отвагу», дослужился до звания младшего сержанта. Демобилизован в октябре 1945 года и вернулся в родное село. </a:t>
            </a:r>
            <a:r>
              <a:rPr lang="ru-RU" sz="1400" dirty="0">
                <a:cs typeface="Times New Roman" pitchFamily="18" charset="0"/>
              </a:rPr>
              <a:t>З</a:t>
            </a:r>
            <a:r>
              <a:rPr lang="ru-RU" sz="1400" dirty="0" smtClean="0">
                <a:cs typeface="Times New Roman" pitchFamily="18" charset="0"/>
              </a:rPr>
              <a:t>десь он женился на трактористке </a:t>
            </a:r>
            <a:r>
              <a:rPr lang="ru-RU" sz="1400" dirty="0" err="1" smtClean="0">
                <a:cs typeface="Times New Roman" pitchFamily="18" charset="0"/>
              </a:rPr>
              <a:t>Маевой</a:t>
            </a:r>
            <a:r>
              <a:rPr lang="ru-RU" sz="1400" dirty="0" smtClean="0">
                <a:cs typeface="Times New Roman" pitchFamily="18" charset="0"/>
              </a:rPr>
              <a:t> Анне Николаевне, которая всю войну проработала трактористкой в </a:t>
            </a:r>
            <a:r>
              <a:rPr lang="ru-RU" sz="1400" dirty="0" err="1" smtClean="0">
                <a:cs typeface="Times New Roman" pitchFamily="18" charset="0"/>
              </a:rPr>
              <a:t>Елабужской</a:t>
            </a:r>
            <a:r>
              <a:rPr lang="ru-RU" sz="1400" dirty="0" smtClean="0">
                <a:cs typeface="Times New Roman" pitchFamily="18" charset="0"/>
              </a:rPr>
              <a:t> МТС . Родили 7 детей, но поднимала  своих детей его жена Анна Николаевна одна, так как сказались фронтовые раны и Александр Иванович скончался в 1975 году.</a:t>
            </a:r>
            <a:endParaRPr lang="ru-RU" sz="1400" dirty="0">
              <a:cs typeface="Times New Roman" pitchFamily="18" charset="0"/>
            </a:endParaRPr>
          </a:p>
        </p:txBody>
      </p:sp>
      <p:pic>
        <p:nvPicPr>
          <p:cNvPr id="5122" name="Picture 2" descr="C:\Users\Лия\Desktop\ветераны\Фото15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2317235" cy="38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24617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1167">
        <p:fade/>
      </p:transition>
    </mc:Choice>
    <mc:Fallback>
      <p:transition spd="med" advTm="1116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Немтырев</a:t>
            </a:r>
            <a:r>
              <a:rPr lang="ru-RU" dirty="0" smtClean="0"/>
              <a:t> Иван Иванович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79912" y="1412776"/>
            <a:ext cx="4687432" cy="4713704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cs typeface="Times New Roman" pitchFamily="18" charset="0"/>
              </a:rPr>
              <a:t>Родился  30 мая 1923 года в селе </a:t>
            </a:r>
            <a:r>
              <a:rPr lang="ru-RU" sz="1400" dirty="0" err="1" smtClean="0">
                <a:cs typeface="Times New Roman" pitchFamily="18" charset="0"/>
              </a:rPr>
              <a:t>Сарали</a:t>
            </a:r>
            <a:r>
              <a:rPr lang="ru-RU" sz="1400" dirty="0" smtClean="0">
                <a:cs typeface="Times New Roman" pitchFamily="18" charset="0"/>
              </a:rPr>
              <a:t>. Семь лет учился в сельской школе, затем в Менделеевске. В мае 1941 года был призван в армию. Вскоре началась Великая Отечественная война. Направили на уебу в Ульяновское училище связи. После окончания в апреле 1942 года направили в Астрахань командиром </a:t>
            </a:r>
            <a:r>
              <a:rPr lang="ru-RU" sz="1400" dirty="0" err="1" smtClean="0">
                <a:cs typeface="Times New Roman" pitchFamily="18" charset="0"/>
              </a:rPr>
              <a:t>радиовзвода</a:t>
            </a:r>
            <a:r>
              <a:rPr lang="ru-RU" sz="1400" dirty="0" smtClean="0">
                <a:cs typeface="Times New Roman" pitchFamily="18" charset="0"/>
              </a:rPr>
              <a:t>, занимался обучением новобранцев. </a:t>
            </a:r>
          </a:p>
          <a:p>
            <a:pPr algn="just"/>
            <a:r>
              <a:rPr lang="ru-RU" sz="1400" dirty="0" smtClean="0">
                <a:cs typeface="Times New Roman" pitchFamily="18" charset="0"/>
              </a:rPr>
              <a:t>В июне 42 в боях под Ростовом был ранен, после излечения он попал на Южный фронт, попал в окружение и в плен. Попал в штрафбат, который присоединили к  3-му Белорусскому  фронту. В августе 44 был тяжело ранен  в голову. Его отправили в Москву в госпиталь, но профессор, осмотрев его сказал, что оперировать нельзя, в результате грозит полная слепота.  В апреле 45 инвалидом 1 группы, с орденом Красной Звезды и медалями на груди, с разбитой головой, с пульсирующим бескостным виском вернулся солдат в родную деревню. И проработал в колхозе бригадиром тракторной бригады, бухгалтером, а затем главным бухгалтером колхоза имени Бехтерева.</a:t>
            </a:r>
            <a:endParaRPr lang="ru-RU" sz="1400" dirty="0">
              <a:cs typeface="Times New Roman" pitchFamily="18" charset="0"/>
            </a:endParaRPr>
          </a:p>
        </p:txBody>
      </p:sp>
      <p:pic>
        <p:nvPicPr>
          <p:cNvPr id="2050" name="Picture 2" descr="C:\Users\Лия\Desktop\Фото15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76872"/>
            <a:ext cx="2088000" cy="347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77202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1562">
        <p:fade/>
      </p:transition>
    </mc:Choice>
    <mc:Fallback>
      <p:transition spd="med" advTm="115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Гольцев</a:t>
            </a:r>
            <a:r>
              <a:rPr lang="ru-RU" dirty="0" smtClean="0"/>
              <a:t> Иван Владимирович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67944" y="1844824"/>
            <a:ext cx="4399400" cy="4281656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Родился в 1908 году в селе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Сарали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На фронт ушел с работы. Молотил хлеб на молотилке. Воевал Иван Владимирович под Курском, был пулемётчиком станкового пулемёта. В  1942 году был ране, находился на излечении  в госпитале. Потом после госпиталя попал под Сталинград. За подбитый танк был награждён Орденом Красной Звезды. Под Сталинградом тяжело ранили. В санитарном поезде отправили в Читу, где ампутировали ногу. Больше года лежал. После длительного лечения стал подниматься. В 1944 году на пароходе привезли в Елабугу, до дому привезли на лошади. На которой с баржи возили топливо в колхоз. Как немного окреп стлал работать в колхозе. Работал мельником до 1977 года. Имеет  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награды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Орден красной Звезды, медаль «За отвагу».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1984 году Иван Владимирович скончался.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Лия\Desktop\ветераны\Фото15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2252272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1548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1492">
        <p:fade/>
      </p:transition>
    </mc:Choice>
    <mc:Fallback>
      <p:transition spd="med" advTm="1149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70 летие Победы!\533001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3794" y="3717032"/>
            <a:ext cx="4678590" cy="292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Матвеев Дмитрий Николаевич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07904" y="1628800"/>
            <a:ext cx="4975464" cy="4425672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cs typeface="Times New Roman" pitchFamily="18" charset="0"/>
              </a:rPr>
              <a:t>Родился 18 сентября 1917 года в крестьянской семье. В 1932 году вступил в колхоз и до 36 года работал рядовым колхозником, затем стал работать трактористом. В день начала войны работал в поле, куда ему принесли повестку ,чтобы он отправился на фронт на тракторе. С первых дней войны участвовал в боях, на своем тракторе доехал до Москвы, вступил в артиллерийский батальон, стал возить пушку на тягаче. Позднее участвовал в боях  в районе </a:t>
            </a:r>
            <a:r>
              <a:rPr lang="ru-RU" sz="1400" dirty="0" err="1" smtClean="0">
                <a:cs typeface="Times New Roman" pitchFamily="18" charset="0"/>
              </a:rPr>
              <a:t>Шлиселльбурга</a:t>
            </a:r>
            <a:r>
              <a:rPr lang="ru-RU" sz="1400" dirty="0" smtClean="0">
                <a:cs typeface="Times New Roman" pitchFamily="18" charset="0"/>
              </a:rPr>
              <a:t>, в Синявских болотах По Ленинградом, затем перебросили на Карельский перешеек. Освобождал  Псков, Ленинград, Выборг). С фронта вернулся в 1946 году и сразу стал работать в МТС  бригадиром тракторной бригады. С 1957 года по 1959 года работал  в колхозе бригадиром комплексной бригады. Затем до выхода </a:t>
            </a:r>
            <a:r>
              <a:rPr lang="ru-RU" sz="1400" dirty="0" err="1" smtClean="0">
                <a:cs typeface="Times New Roman" pitchFamily="18" charset="0"/>
              </a:rPr>
              <a:t>наа</a:t>
            </a:r>
            <a:r>
              <a:rPr lang="ru-RU" sz="1400" dirty="0" smtClean="0">
                <a:cs typeface="Times New Roman" pitchFamily="18" charset="0"/>
              </a:rPr>
              <a:t> пенсию работал  механиком </a:t>
            </a:r>
          </a:p>
          <a:p>
            <a:pPr algn="just"/>
            <a:r>
              <a:rPr lang="ru-RU" sz="1400" u="sng" dirty="0" smtClean="0">
                <a:cs typeface="Times New Roman" pitchFamily="18" charset="0"/>
              </a:rPr>
              <a:t>Награды</a:t>
            </a:r>
            <a:r>
              <a:rPr lang="ru-RU" sz="1400" dirty="0" smtClean="0">
                <a:cs typeface="Times New Roman" pitchFamily="18" charset="0"/>
              </a:rPr>
              <a:t>: орден Отечественной войны, Орден Красной Знамени, Медаль «За оборону Ленинграда»,  «За отвагу», «За победу над Германией»</a:t>
            </a:r>
            <a:endParaRPr lang="ru-RU" sz="1400" dirty="0">
              <a:cs typeface="Times New Roman" pitchFamily="18" charset="0"/>
            </a:endParaRPr>
          </a:p>
        </p:txBody>
      </p:sp>
      <p:pic>
        <p:nvPicPr>
          <p:cNvPr id="7170" name="Picture 2" descr="C:\Users\Лия\Desktop\ветераны\Фото15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097032"/>
            <a:ext cx="1949087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37185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1138">
        <p:fade/>
      </p:transition>
    </mc:Choice>
    <mc:Fallback>
      <p:transition spd="med" advTm="111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Ионидис</a:t>
            </a:r>
            <a:r>
              <a:rPr lang="ru-RU" dirty="0" smtClean="0"/>
              <a:t> Капитолина Михайловна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39952" y="1556792"/>
            <a:ext cx="4038600" cy="4525963"/>
          </a:xfrm>
        </p:spPr>
        <p:txBody>
          <a:bodyPr>
            <a:normAutofit/>
          </a:bodyPr>
          <a:lstStyle/>
          <a:p>
            <a:pPr algn="just"/>
            <a:r>
              <a:rPr lang="ru-RU" sz="1500" dirty="0" smtClean="0">
                <a:cs typeface="Times New Roman" pitchFamily="18" charset="0"/>
              </a:rPr>
              <a:t>Родилась 14 октября 1925 в крестьянской семье в селе </a:t>
            </a:r>
            <a:r>
              <a:rPr lang="ru-RU" sz="1500" dirty="0" err="1" smtClean="0">
                <a:cs typeface="Times New Roman" pitchFamily="18" charset="0"/>
              </a:rPr>
              <a:t>Сергеево</a:t>
            </a:r>
            <a:r>
              <a:rPr lang="ru-RU" sz="1500" dirty="0" smtClean="0">
                <a:cs typeface="Times New Roman" pitchFamily="18" charset="0"/>
              </a:rPr>
              <a:t>  </a:t>
            </a:r>
            <a:r>
              <a:rPr lang="ru-RU" sz="1500" dirty="0" err="1" smtClean="0">
                <a:cs typeface="Times New Roman" pitchFamily="18" charset="0"/>
              </a:rPr>
              <a:t>Глазовского</a:t>
            </a:r>
            <a:r>
              <a:rPr lang="ru-RU" sz="1500" dirty="0" smtClean="0">
                <a:cs typeface="Times New Roman" pitchFamily="18" charset="0"/>
              </a:rPr>
              <a:t> района Удмуртии. Через некоторое время семья переехала  в Ростовскую область. Началась Великая Отечественная война. Ростовская область ,где жила Капитолина Михайловна оказалась в оккупации . Молодёжь должны были расстрелять утром. К великой радости молодёжи ночью под утро  части Красной Армии освободили село от оккупантов. Капитолина поступила в 94 отделение зенитную бригаду ПВО. С 11 мая 1943 по 28 июля 1945 в должности бойца зенитной установки прослужила в воинском звании ефрейтора. После демобилизации жила с семьей в городе Пермь. С 1995 года проживала в нашем селе. Скончалась 16 .09. 2002 году</a:t>
            </a:r>
            <a:endParaRPr lang="ru-RU" sz="1500" dirty="0">
              <a:cs typeface="Times New Roman" pitchFamily="18" charset="0"/>
            </a:endParaRPr>
          </a:p>
        </p:txBody>
      </p:sp>
      <p:pic>
        <p:nvPicPr>
          <p:cNvPr id="8194" name="Picture 2" descr="C:\Users\Лия\Desktop\ветераны\Фото15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2230611" cy="37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2742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0690">
        <p:fade/>
      </p:transition>
    </mc:Choice>
    <mc:Fallback>
      <p:transition spd="med" advTm="1069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1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Ямщиков Григорий Яковлевич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39952" y="1412776"/>
            <a:ext cx="4320480" cy="4713704"/>
          </a:xfrm>
        </p:spPr>
        <p:txBody>
          <a:bodyPr>
            <a:noAutofit/>
          </a:bodyPr>
          <a:lstStyle/>
          <a:p>
            <a:pPr algn="just"/>
            <a:r>
              <a:rPr lang="ru-RU" sz="1500" dirty="0" smtClean="0">
                <a:cs typeface="Times New Roman" pitchFamily="18" charset="0"/>
              </a:rPr>
              <a:t>В распрекрасном месте располагалась Полянка, от которой в последние годы и следа не осталось. В этом селе и родился Григорий Яковлевич, в школе проучился всего 3 года. Случилось так, что во время  жатвы его мать, повредила палец серпом, началось заражение  и руку пришлось ампутировать. Грише, как старшему ребёнку нянчиться с младшими братишками и сестричками. Вскоре мать умерла. В том страшном сорок первом  умер после операции и отец, а братья Захар и Егор ушли на фронт. В 43 году мобилизовали  и Григория. Воевать он начал на озере </a:t>
            </a:r>
            <a:r>
              <a:rPr lang="ru-RU" sz="1500" dirty="0" err="1" smtClean="0">
                <a:cs typeface="Times New Roman" pitchFamily="18" charset="0"/>
              </a:rPr>
              <a:t>Ханка</a:t>
            </a:r>
            <a:r>
              <a:rPr lang="ru-RU" sz="1500" dirty="0" smtClean="0">
                <a:cs typeface="Times New Roman" pitchFamily="18" charset="0"/>
              </a:rPr>
              <a:t>, освоил специальность связиста. Григорий Яковлевич награждён медалью «За победу над Японией». В свою родную Полянку он вернулся только в 1948 году, здесь у них и дети родились. </a:t>
            </a:r>
            <a:endParaRPr lang="ru-RU" sz="1500" dirty="0">
              <a:cs typeface="Times New Roman" pitchFamily="18" charset="0"/>
            </a:endParaRPr>
          </a:p>
        </p:txBody>
      </p:sp>
      <p:pic>
        <p:nvPicPr>
          <p:cNvPr id="3074" name="Picture 2" descr="C:\Users\Лия\Desktop\Фото15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2808312" cy="466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70 летие Победы!\sm_ful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86933"/>
            <a:ext cx="2819048" cy="253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7800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1209">
        <p:fade/>
      </p:transition>
    </mc:Choice>
    <mc:Fallback>
      <p:transition spd="med" advTm="1120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7741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Пензина</a:t>
            </a:r>
            <a:r>
              <a:rPr lang="ru-RU" dirty="0" smtClean="0"/>
              <a:t> Анна Николаевна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23928" y="1628800"/>
            <a:ext cx="4536504" cy="4497680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cs typeface="Times New Roman" pitchFamily="18" charset="0"/>
              </a:rPr>
              <a:t>Родилась 6 декабря 1925 года в селе </a:t>
            </a:r>
            <a:r>
              <a:rPr lang="ru-RU" sz="1400" dirty="0" err="1" smtClean="0">
                <a:cs typeface="Times New Roman" pitchFamily="18" charset="0"/>
              </a:rPr>
              <a:t>Сарали</a:t>
            </a:r>
            <a:r>
              <a:rPr lang="ru-RU" sz="1400" dirty="0" smtClean="0">
                <a:cs typeface="Times New Roman" pitchFamily="18" charset="0"/>
              </a:rPr>
              <a:t> в простой Закончив семилетку поступила в </a:t>
            </a:r>
            <a:r>
              <a:rPr lang="ru-RU" sz="1400" dirty="0" err="1" smtClean="0">
                <a:cs typeface="Times New Roman" pitchFamily="18" charset="0"/>
              </a:rPr>
              <a:t>Елабужскую</a:t>
            </a:r>
            <a:r>
              <a:rPr lang="ru-RU" sz="1400" dirty="0" smtClean="0">
                <a:cs typeface="Times New Roman" pitchFamily="18" charset="0"/>
              </a:rPr>
              <a:t> Фельдшерско-акушерскую школу. В само начале войны на фронт ушёл её </a:t>
            </a:r>
            <a:r>
              <a:rPr lang="ru-RU" sz="1400" dirty="0">
                <a:cs typeface="Times New Roman" pitchFamily="18" charset="0"/>
              </a:rPr>
              <a:t>отец крестьянской  Николай Титович и вскоре пришла в их дом похоронка. В семье </a:t>
            </a:r>
            <a:r>
              <a:rPr lang="ru-RU" sz="1400" dirty="0" smtClean="0">
                <a:cs typeface="Times New Roman" pitchFamily="18" charset="0"/>
              </a:rPr>
              <a:t>осталось 4 детей. В 42 году Анна  Николаевна ускоренными курсами закончила учебу и ушла на фронт, хотя ей было всего 17 лет. Сразу же попала на передовую. Первая увиденная смерть, стрельба, налеты вражеских самолётов. Приходилось молоденькой , хрупкой девчонке выносить прямо из-под огня раненных. Анна Николаевна встретила победу в Польше, где находился их госпиталь. </a:t>
            </a:r>
            <a:r>
              <a:rPr lang="ru-RU" sz="1400" dirty="0">
                <a:cs typeface="Times New Roman" pitchFamily="18" charset="0"/>
              </a:rPr>
              <a:t> </a:t>
            </a:r>
            <a:r>
              <a:rPr lang="ru-RU" sz="1400" dirty="0" smtClean="0">
                <a:cs typeface="Times New Roman" pitchFamily="18" charset="0"/>
              </a:rPr>
              <a:t>И только в 46 году демобилизовалась и вернулась в родное село. Судьба забросила её на Урал, затем в Киргизию. В 1991 году она с семьей дочери вернулась на Родину. В июне 1998 года Анна Николаевна ушла из жизни. </a:t>
            </a:r>
          </a:p>
          <a:p>
            <a:pPr algn="just"/>
            <a:r>
              <a:rPr lang="ru-RU" sz="1400" dirty="0" smtClean="0">
                <a:cs typeface="Times New Roman" pitchFamily="18" charset="0"/>
              </a:rPr>
              <a:t>Награды: Орден Отечественной войны 2 степени, медаль Жукова</a:t>
            </a:r>
            <a:endParaRPr lang="ru-RU" sz="1400" dirty="0">
              <a:cs typeface="Times New Roman" pitchFamily="18" charset="0"/>
            </a:endParaRPr>
          </a:p>
        </p:txBody>
      </p:sp>
      <p:pic>
        <p:nvPicPr>
          <p:cNvPr id="9218" name="Picture 2" descr="C:\Users\Лия\Desktop\ветераны\Фото15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8358" y="2060847"/>
            <a:ext cx="2124000" cy="353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8255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0854">
        <p:fade/>
      </p:transition>
    </mc:Choice>
    <mc:Fallback>
      <p:transition spd="med" advTm="1085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</a:t>
            </a:r>
            <a:r>
              <a:rPr lang="ru-RU" dirty="0" err="1" smtClean="0"/>
              <a:t>Шерстнёва</a:t>
            </a:r>
            <a:r>
              <a:rPr lang="ru-RU" dirty="0" smtClean="0"/>
              <a:t> Александра Тихоновна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23928" y="1700808"/>
            <a:ext cx="4183376" cy="4353664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cs typeface="Times New Roman" pitchFamily="18" charset="0"/>
              </a:rPr>
              <a:t>Родилась в селе </a:t>
            </a:r>
            <a:r>
              <a:rPr lang="ru-RU" sz="1400" dirty="0" err="1" smtClean="0">
                <a:cs typeface="Times New Roman" pitchFamily="18" charset="0"/>
              </a:rPr>
              <a:t>Суходон</a:t>
            </a:r>
            <a:r>
              <a:rPr lang="ru-RU" sz="1400" dirty="0" smtClean="0">
                <a:cs typeface="Times New Roman" pitchFamily="18" charset="0"/>
              </a:rPr>
              <a:t> – </a:t>
            </a:r>
            <a:r>
              <a:rPr lang="ru-RU" sz="1400" dirty="0" err="1" smtClean="0">
                <a:cs typeface="Times New Roman" pitchFamily="18" charset="0"/>
              </a:rPr>
              <a:t>Николо-Черемшанского</a:t>
            </a:r>
            <a:r>
              <a:rPr lang="ru-RU" sz="1400" dirty="0" smtClean="0">
                <a:cs typeface="Times New Roman" pitchFamily="18" charset="0"/>
              </a:rPr>
              <a:t> района  Ульяновской области. После окончания 8 классов поступила в Казанское педучилище на факультет иностранного языка. Потом перевелась в </a:t>
            </a:r>
            <a:r>
              <a:rPr lang="ru-RU" sz="1400" dirty="0" err="1" smtClean="0">
                <a:cs typeface="Times New Roman" pitchFamily="18" charset="0"/>
              </a:rPr>
              <a:t>Елабужский</a:t>
            </a:r>
            <a:r>
              <a:rPr lang="ru-RU" sz="1400" dirty="0" smtClean="0">
                <a:cs typeface="Times New Roman" pitchFamily="18" charset="0"/>
              </a:rPr>
              <a:t> учительский институт. В январе 42 после </a:t>
            </a:r>
            <a:r>
              <a:rPr lang="ru-RU" sz="1400" dirty="0" err="1" smtClean="0">
                <a:cs typeface="Times New Roman" pitchFamily="18" charset="0"/>
              </a:rPr>
              <a:t>РОКовских</a:t>
            </a:r>
            <a:r>
              <a:rPr lang="ru-RU" sz="1400" dirty="0" smtClean="0">
                <a:cs typeface="Times New Roman" pitchFamily="18" charset="0"/>
              </a:rPr>
              <a:t> курсов мобилизовали на фронт, шофером санитарной машины. И прослужила до августа 45 года. После окончания войны снова вернулась к учебе в институте. Работала учительницей русского языка и литературы в </a:t>
            </a:r>
            <a:r>
              <a:rPr lang="ru-RU" sz="1400" dirty="0" err="1" smtClean="0">
                <a:cs typeface="Times New Roman" pitchFamily="18" charset="0"/>
              </a:rPr>
              <a:t>Костенеевской</a:t>
            </a:r>
            <a:r>
              <a:rPr lang="ru-RU" sz="1400" dirty="0" smtClean="0">
                <a:cs typeface="Times New Roman" pitchFamily="18" charset="0"/>
              </a:rPr>
              <a:t>, </a:t>
            </a:r>
            <a:r>
              <a:rPr lang="ru-RU" sz="1400" dirty="0" err="1" smtClean="0">
                <a:cs typeface="Times New Roman" pitchFamily="18" charset="0"/>
              </a:rPr>
              <a:t>Еловской</a:t>
            </a:r>
            <a:r>
              <a:rPr lang="ru-RU" sz="1400" dirty="0" smtClean="0">
                <a:cs typeface="Times New Roman" pitchFamily="18" charset="0"/>
              </a:rPr>
              <a:t>  школах. А затем переехали с семьей в </a:t>
            </a:r>
            <a:r>
              <a:rPr lang="ru-RU" sz="1400" dirty="0" err="1" smtClean="0">
                <a:cs typeface="Times New Roman" pitchFamily="18" charset="0"/>
              </a:rPr>
              <a:t>Бехтерево</a:t>
            </a:r>
            <a:r>
              <a:rPr lang="ru-RU" sz="1400" dirty="0" smtClean="0">
                <a:cs typeface="Times New Roman" pitchFamily="18" charset="0"/>
              </a:rPr>
              <a:t>. С 63 по 78 год в школе  работала учителем.   Александра Тихоновна вела большую общественную работу, руководила много лет художественной самодеятельностью.</a:t>
            </a:r>
          </a:p>
          <a:p>
            <a:pPr algn="just"/>
            <a:r>
              <a:rPr lang="ru-RU" sz="1400" u="sng" dirty="0" smtClean="0">
                <a:cs typeface="Times New Roman" pitchFamily="18" charset="0"/>
              </a:rPr>
              <a:t>Имеет награды</a:t>
            </a:r>
            <a:r>
              <a:rPr lang="ru-RU" sz="1400" dirty="0" smtClean="0">
                <a:cs typeface="Times New Roman" pitchFamily="18" charset="0"/>
              </a:rPr>
              <a:t>: «За победу над Германией»  </a:t>
            </a:r>
            <a:endParaRPr lang="ru-RU" sz="1400" dirty="0">
              <a:cs typeface="Times New Roman" pitchFamily="18" charset="0"/>
            </a:endParaRPr>
          </a:p>
        </p:txBody>
      </p:sp>
      <p:pic>
        <p:nvPicPr>
          <p:cNvPr id="10242" name="Picture 2" descr="C:\Users\Лия\Desktop\ветераны\Фото15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4634" y="1988840"/>
            <a:ext cx="2160239" cy="3591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7116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0943">
        <p:fade/>
      </p:transition>
    </mc:Choice>
    <mc:Fallback>
      <p:transition spd="med" advTm="1094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err="1" smtClean="0"/>
              <a:t>Лисафьев</a:t>
            </a:r>
            <a:r>
              <a:rPr lang="ru-RU" dirty="0" smtClean="0"/>
              <a:t> Василий Федотович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67944" y="1700808"/>
            <a:ext cx="4615424" cy="3993624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/>
              <a:t>Родился в 1921 году в селе </a:t>
            </a:r>
            <a:r>
              <a:rPr lang="ru-RU" sz="1600" dirty="0" err="1" smtClean="0"/>
              <a:t>Сарали</a:t>
            </a:r>
            <a:r>
              <a:rPr lang="ru-RU" sz="1600" dirty="0" smtClean="0"/>
              <a:t>. Участвовал в  Финской, Японской и Великой Отечественной войнах. Служил в Монголии. Был шофёром, танкистом и рядовым.  В 1939 году  был призван в армию и участвовал в войне с финнами. И до 1946 года не был дома. Был ранен. Пуля прошла через легкие. Также был ранен в плечо и в руку. Был три раза контужен. В 1946 году после демобилизации вернулся в родное село и  до самой пенсии проработал в колхозе </a:t>
            </a:r>
          </a:p>
          <a:p>
            <a:pPr algn="just"/>
            <a:r>
              <a:rPr lang="ru-RU" sz="1600" u="sng" dirty="0" smtClean="0"/>
              <a:t> Имеет награды:</a:t>
            </a:r>
          </a:p>
          <a:p>
            <a:pPr algn="just"/>
            <a:r>
              <a:rPr lang="ru-RU" sz="1600" dirty="0" smtClean="0"/>
              <a:t>Орден Красной Звезды,</a:t>
            </a:r>
          </a:p>
          <a:p>
            <a:pPr algn="just"/>
            <a:r>
              <a:rPr lang="ru-RU" sz="1600" dirty="0" smtClean="0"/>
              <a:t>Медали «За  отвагу»</a:t>
            </a:r>
          </a:p>
          <a:p>
            <a:pPr algn="just"/>
            <a:r>
              <a:rPr lang="ru-RU" sz="1600" dirty="0"/>
              <a:t> </a:t>
            </a:r>
            <a:r>
              <a:rPr lang="ru-RU" sz="1600" dirty="0" smtClean="0"/>
              <a:t>«За победу над Германией»</a:t>
            </a:r>
          </a:p>
          <a:p>
            <a:endParaRPr lang="ru-RU" sz="1600" dirty="0"/>
          </a:p>
        </p:txBody>
      </p:sp>
      <p:pic>
        <p:nvPicPr>
          <p:cNvPr id="11266" name="Picture 2" descr="C:\Users\Лия\Desktop\ветераны\Фото15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84052"/>
            <a:ext cx="2490488" cy="41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7403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1341">
        <p:fade/>
      </p:transition>
    </mc:Choice>
    <mc:Fallback>
      <p:transition spd="med" advTm="1134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3200" dirty="0" smtClean="0">
              <a:latin typeface="Arial Black" pitchFamily="34" charset="0"/>
            </a:endParaRP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Ветераны Великой Отечественной войны</a:t>
            </a: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( 1941- 1945г.г.)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7873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2509">
        <p:fade/>
      </p:transition>
    </mc:Choice>
    <mc:Fallback>
      <p:transition spd="med" advTm="250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Лия\Desktop\ветераны\Фото154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620688"/>
            <a:ext cx="8960097" cy="539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4854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0693">
        <p:fade/>
      </p:transition>
    </mc:Choice>
    <mc:Fallback>
      <p:transition spd="med" advTm="1069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Лия\Desktop\SL2746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4956043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Лия\Desktop\SL2745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88640"/>
            <a:ext cx="441649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70 летие Победы!\072503_139269750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443190">
            <a:off x="5415806" y="2746884"/>
            <a:ext cx="2888921" cy="408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0146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1297">
        <p:fade/>
      </p:transition>
    </mc:Choice>
    <mc:Fallback>
      <p:transition spd="med" advTm="1129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Лия\Desktop\P508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3" y="260648"/>
            <a:ext cx="8184909" cy="613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28629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0636">
        <p:fade/>
      </p:transition>
    </mc:Choice>
    <mc:Fallback>
      <p:transition spd="med" advTm="1063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4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Лия\Desktop\SL27458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278" cy="615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72148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1192">
        <p:fade/>
      </p:transition>
    </mc:Choice>
    <mc:Fallback>
      <p:transition spd="med" advTm="1119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Лия\Desktop\P508000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806489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68035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0790">
        <p:fade/>
      </p:transition>
    </mc:Choice>
    <mc:Fallback>
      <p:transition spd="med" advTm="1079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C:\Users\Лия\Desktop\P5080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06489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esktop\70 летие Победы!\86955948_86907891_0_891e1_34a01d7e_X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48476"/>
            <a:ext cx="7619048" cy="300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0218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1240">
        <p:fade/>
      </p:transition>
    </mc:Choice>
    <mc:Fallback>
      <p:transition spd="med" advTm="1124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C:\Users\Лия\Desktop\P50800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93" y="0"/>
            <a:ext cx="91325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60074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1007">
        <p:fade/>
      </p:transition>
    </mc:Choice>
    <mc:Fallback>
      <p:transition spd="med" advTm="1100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User\Desktop\70 летие Победы!\Pobeda70_logo_RG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4664"/>
            <a:ext cx="2535936" cy="453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User\Desktop\70 летие Победы!\86958302_1f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429000"/>
            <a:ext cx="5421982" cy="40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295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352928" cy="6525344"/>
          </a:xfrm>
        </p:spPr>
        <p:txBody>
          <a:bodyPr>
            <a:noAutofit/>
          </a:bodyPr>
          <a:lstStyle/>
          <a:p>
            <a:pPr marL="914400" lvl="2" indent="0" algn="ctr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Люди !</a:t>
            </a:r>
          </a:p>
          <a:p>
            <a:pPr marL="914400" lvl="2" indent="0" algn="ctr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Покуда сердца стучатся , -</a:t>
            </a:r>
          </a:p>
          <a:p>
            <a:pPr marL="914400" lvl="2" indent="0" algn="ctr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Помните !</a:t>
            </a:r>
          </a:p>
          <a:p>
            <a:pPr marL="914400" lvl="2" indent="0" algn="ctr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Какою ценой завоёвано счастье , -</a:t>
            </a:r>
          </a:p>
          <a:p>
            <a:pPr marL="914400" lvl="2" indent="0" algn="ctr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Пожалуйста , Помните !</a:t>
            </a:r>
          </a:p>
          <a:p>
            <a:pPr marL="914400" lvl="2" indent="0" algn="ctr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Песню свою отправляя в полёт , -</a:t>
            </a:r>
          </a:p>
          <a:p>
            <a:pPr marL="914400" lvl="2" indent="0" algn="ctr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Помните !</a:t>
            </a:r>
          </a:p>
          <a:p>
            <a:pPr marL="914400" lvl="2" indent="0" algn="ctr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О тех , кто уже ни когда не споёт , -</a:t>
            </a:r>
          </a:p>
          <a:p>
            <a:pPr marL="914400" lvl="2" indent="0" algn="ctr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Помните !</a:t>
            </a:r>
          </a:p>
          <a:p>
            <a:pPr marL="914400" lvl="2" indent="0" algn="ctr">
              <a:buNone/>
            </a:pPr>
            <a:endParaRPr lang="ru-RU" sz="2100" b="1" dirty="0" smtClean="0">
              <a:solidFill>
                <a:srgbClr val="002060"/>
              </a:solidFill>
            </a:endParaRPr>
          </a:p>
          <a:p>
            <a:pPr marL="914400" lvl="2" indent="0" algn="ctr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Детям своим расскажите о них ,</a:t>
            </a:r>
          </a:p>
          <a:p>
            <a:pPr marL="914400" lvl="2" indent="0" algn="ctr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Чтоб запомнили !</a:t>
            </a:r>
          </a:p>
          <a:p>
            <a:pPr marL="914400" lvl="2" indent="0" algn="ctr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Детям детей расскажите о них ,</a:t>
            </a:r>
          </a:p>
          <a:p>
            <a:pPr marL="914400" lvl="2" indent="0" algn="ctr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чтобы тоже Запомнили !</a:t>
            </a:r>
          </a:p>
          <a:p>
            <a:pPr marL="914400" lvl="2" indent="0" algn="ctr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Во все времена бессмертной Земли</a:t>
            </a:r>
          </a:p>
          <a:p>
            <a:pPr marL="914400" lvl="2" indent="0" algn="ctr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Помните !</a:t>
            </a:r>
            <a:endParaRPr lang="ru-RU" sz="2100" b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C:\Users\User\Desktop\70 летие Победы!\1_2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40384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24333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0917">
        <p:fade/>
      </p:transition>
    </mc:Choice>
    <mc:Fallback>
      <p:transition spd="med" advTm="109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2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27584" y="260648"/>
            <a:ext cx="7704856" cy="6048672"/>
          </a:xfrm>
        </p:spPr>
        <p:txBody>
          <a:bodyPr>
            <a:normAutofit fontScale="92500" lnSpcReduction="10000"/>
          </a:bodyPr>
          <a:lstStyle/>
          <a:p>
            <a:endParaRPr lang="ru-RU" sz="2400" dirty="0"/>
          </a:p>
          <a:p>
            <a:endParaRPr lang="ru-RU" sz="24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К мерцающим звёздам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ведя корабли , - о погибших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Помните !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Встречайте трепетную Весну ,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Люди земли .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Убейте войну , прокляните войну ,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Люди Земли !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Мечту пронесите через года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И жизнью наполните !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Но о тех , кто уже не придёт никогда , -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Заклинаю , - Помните !</a:t>
            </a:r>
            <a:endParaRPr lang="ru-RU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400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</a:t>
            </a:r>
          </a:p>
          <a:p>
            <a:pPr marL="0" indent="0" algn="r">
              <a:buNone/>
            </a:pP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Роберт </a:t>
            </a: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Рождественский</a:t>
            </a:r>
          </a:p>
          <a:p>
            <a:endParaRPr lang="ru-RU" sz="2400" dirty="0"/>
          </a:p>
        </p:txBody>
      </p:sp>
      <p:pic>
        <p:nvPicPr>
          <p:cNvPr id="9218" name="Picture 2" descr="C:\Users\User\Desktop\70 летие Победы!\1_2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10501"/>
            <a:ext cx="40384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5736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0969">
        <p:fade/>
      </p:transition>
    </mc:Choice>
    <mc:Fallback>
      <p:transition spd="med" advTm="109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/>
              <a:t>  </a:t>
            </a:r>
            <a:r>
              <a:rPr lang="ru-RU" sz="3600" b="1" dirty="0" smtClean="0"/>
              <a:t>     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фронт ушли – 237 человек. </a:t>
            </a: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Навсегда остались на полях сражений- 101.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6934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846">
        <p:fade/>
      </p:transition>
    </mc:Choice>
    <mc:Fallback>
      <p:transition spd="med" advTm="58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70 летие Победы!\0_6f52a_8124a746_L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1C00"/>
              </a:clrFrom>
              <a:clrTo>
                <a:srgbClr val="FC1C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907472"/>
            <a:ext cx="4139952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детский сад\фото для презентации\9 ма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81000"/>
            <a:ext cx="6080224" cy="456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2384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Карпов Павел Михайлович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76655" y="2679192"/>
            <a:ext cx="3463297" cy="344728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995936" y="1124744"/>
            <a:ext cx="4896544" cy="5544616"/>
          </a:xfrm>
        </p:spPr>
        <p:txBody>
          <a:bodyPr>
            <a:noAutofit/>
          </a:bodyPr>
          <a:lstStyle/>
          <a:p>
            <a:pPr algn="just"/>
            <a:endParaRPr lang="ru-RU" sz="1200" dirty="0" smtClean="0"/>
          </a:p>
          <a:p>
            <a:pPr algn="just"/>
            <a:r>
              <a:rPr lang="ru-RU" sz="1300" dirty="0" smtClean="0"/>
              <a:t>Родился в 1918 году в деревне </a:t>
            </a:r>
            <a:r>
              <a:rPr lang="ru-RU" sz="1300" dirty="0" err="1" smtClean="0"/>
              <a:t>Колкомерка</a:t>
            </a:r>
            <a:r>
              <a:rPr lang="ru-RU" sz="1300" dirty="0" smtClean="0"/>
              <a:t> </a:t>
            </a:r>
            <a:r>
              <a:rPr lang="ru-RU" sz="1300" dirty="0" err="1" smtClean="0"/>
              <a:t>Пестречинского</a:t>
            </a:r>
            <a:r>
              <a:rPr lang="ru-RU" sz="1300" dirty="0" smtClean="0"/>
              <a:t> района, в семье служащего. В 1938 году он окончил </a:t>
            </a:r>
            <a:r>
              <a:rPr lang="ru-RU" sz="1300" dirty="0" err="1" smtClean="0"/>
              <a:t>Елабужское</a:t>
            </a:r>
            <a:r>
              <a:rPr lang="ru-RU" sz="1300" dirty="0" smtClean="0"/>
              <a:t> педагогическое училище и стал работать учителем истории в селе Елово и в Мортах. В 1939 году поступил учиться в </a:t>
            </a:r>
            <a:r>
              <a:rPr lang="ru-RU" sz="1300" dirty="0" err="1" smtClean="0"/>
              <a:t>Елабужский</a:t>
            </a:r>
            <a:r>
              <a:rPr lang="ru-RU" sz="1300" dirty="0" smtClean="0"/>
              <a:t> учительский институт, но в январе призвали в армию, служил в 400-противотанковом артиллерийском полку, с которым в начале мая 1941 года выехал на границу Украины. Отсюда и начал воевать. Сначала отступали под натиском врага, полк принял бой под Сталинградом, затем гнали врага обратно. Их полк перебросили во 2-ой Украинский фронт. А после войны отправили в Австрию в </a:t>
            </a:r>
            <a:r>
              <a:rPr lang="ru-RU" sz="1300" dirty="0" err="1" smtClean="0"/>
              <a:t>окупационные</a:t>
            </a:r>
            <a:r>
              <a:rPr lang="ru-RU" sz="1300" dirty="0" smtClean="0"/>
              <a:t> войска. Демобилизовался летом 1946 года и сразу же продолжил учебу в </a:t>
            </a:r>
            <a:r>
              <a:rPr lang="ru-RU" sz="1300" dirty="0" err="1" smtClean="0"/>
              <a:t>Елабужском</a:t>
            </a:r>
            <a:r>
              <a:rPr lang="ru-RU" sz="1300" dirty="0" smtClean="0"/>
              <a:t> институте. По окончании в 1948 году направили Павла Михайловича директором </a:t>
            </a:r>
            <a:r>
              <a:rPr lang="ru-RU" sz="1300" dirty="0" err="1" smtClean="0"/>
              <a:t>Костенеевской</a:t>
            </a:r>
            <a:r>
              <a:rPr lang="ru-RU" sz="1300" dirty="0" smtClean="0"/>
              <a:t> семилетней школы, а оттуда перевели в 1963 году в </a:t>
            </a:r>
            <a:r>
              <a:rPr lang="ru-RU" sz="1300" dirty="0" err="1" smtClean="0"/>
              <a:t>Бехтеревскую</a:t>
            </a:r>
            <a:r>
              <a:rPr lang="ru-RU" sz="1300" dirty="0" smtClean="0"/>
              <a:t> школу тоже директором и учителем истории. В 1978 году вышел на заслуженный отдых, был избран председателем Совета ветеранов. За многолетнее активное участие в ветеранском движении ему присвоено звание «Почетный ветеран»</a:t>
            </a:r>
          </a:p>
          <a:p>
            <a:pPr algn="just"/>
            <a:r>
              <a:rPr lang="ru-RU" sz="1400" dirty="0"/>
              <a:t> </a:t>
            </a:r>
            <a:r>
              <a:rPr lang="ru-RU" sz="1400" u="sng" dirty="0" smtClean="0"/>
              <a:t>награды: </a:t>
            </a:r>
          </a:p>
          <a:p>
            <a:pPr algn="just"/>
            <a:r>
              <a:rPr lang="ru-RU" sz="1300" dirty="0" smtClean="0"/>
              <a:t>Орден Отечественной войны 2 степени</a:t>
            </a:r>
          </a:p>
          <a:p>
            <a:pPr algn="just"/>
            <a:r>
              <a:rPr lang="ru-RU" sz="1300" dirty="0" smtClean="0"/>
              <a:t>Две медали «За отвагу»</a:t>
            </a:r>
          </a:p>
          <a:p>
            <a:pPr algn="just"/>
            <a:r>
              <a:rPr lang="ru-RU" sz="1300" dirty="0" smtClean="0"/>
              <a:t>Медаль «За боевые заслуги»</a:t>
            </a:r>
            <a:endParaRPr lang="ru-RU" sz="1300" dirty="0"/>
          </a:p>
        </p:txBody>
      </p:sp>
      <p:pic>
        <p:nvPicPr>
          <p:cNvPr id="1027" name="Picture 3" descr="C:\Users\Лия\Desktop\ветераны\Фото15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2577112" cy="42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249036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6050">
        <p:fade/>
      </p:transition>
    </mc:Choice>
    <mc:Fallback>
      <p:transition spd="med" advTm="60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Рябинин Илларион Михайлович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39952" y="1412776"/>
            <a:ext cx="4608512" cy="4824536"/>
          </a:xfrm>
        </p:spPr>
        <p:txBody>
          <a:bodyPr>
            <a:normAutofit fontScale="92500" lnSpcReduction="10000"/>
          </a:bodyPr>
          <a:lstStyle/>
          <a:p>
            <a:endParaRPr lang="ru-RU" sz="1200" dirty="0" smtClean="0"/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Родился  в 1923 году в деревне Малая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Чашра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, семёновского района Горьковской области. В апреле 1923 года был призван на фронт. Учился в Ульяновском танковом училище на стрелка-радиста. После окончания училища прибыл на Сталинградский фронт. Воевал в составе 2-ого гвардейского корпуса и участвовал в ликвидации окружённых гитлеровцев под  Сталинградом. Летом 1943 года участвовал в боях на Курской дуге, где был ранен. После выздоровления прибыл в свою часть. Их часть перебросили  под Оршу в составе 3-ого Белорусского фронта. Освобождали Литву и Пруссию. Второй раз был ранен в октябре 1944года. Лечился в госпитале города Казани. После войны жил в Тетюшах. Окончил Казанский пединститут. «7 лет работал учителем в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Бехтеревской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школы. В 1999 году Илларион Михайлович переехал в Казань , весной 2000 года его не стало</a:t>
            </a:r>
          </a:p>
          <a:p>
            <a:pPr algn="just"/>
            <a:r>
              <a:rPr lang="ru-RU" sz="1500" u="sng" dirty="0" smtClean="0">
                <a:latin typeface="Times New Roman" pitchFamily="18" charset="0"/>
                <a:cs typeface="Times New Roman" pitchFamily="18" charset="0"/>
              </a:rPr>
              <a:t>Награды: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Орден Славы 3 степени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Медаль за Сталинград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Лия\Desktop\ветераны\Фото15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8778" y="1196752"/>
            <a:ext cx="2700000" cy="44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70 летие Победы!\sm_full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21088"/>
            <a:ext cx="2819048" cy="253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39609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7782">
        <p:fade/>
      </p:transition>
    </mc:Choice>
    <mc:Fallback>
      <p:transition spd="med" advTm="778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</a:t>
            </a:r>
            <a:r>
              <a:rPr lang="ru-RU" dirty="0" err="1" smtClean="0"/>
              <a:t>Согорин</a:t>
            </a:r>
            <a:r>
              <a:rPr lang="ru-RU" dirty="0" smtClean="0"/>
              <a:t> Александр Алексеевич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65379" y="1484784"/>
            <a:ext cx="5047472" cy="4425672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Александр Алексеевич служил в Брестской крепости, где его и застала война в Брестской крепости. Все знают, что испытали ее защитники. Их мужеством восхищается весь мир. Наш земляк боролся с фашистами, защищая крепость и вместе с ним Родину.      Он ослеп от ранения, попал в плен вместе с другими защитниками. Всего их было 40. сначала их направили в Югославию, где мыли бочки из-под квашеной капусты. Голодные пленные ели остатки кислой уже испорченной капусты и заболели дизентерией, их немцы закопали живыми, выжило всего 5 человек .Этих пятерых перевезли в Баварию, а затем в Будапешт. Оттуда двое сбежали, а Александр Алексеевич не смог, не было сил, он весил всего 39 кг. Последние месяцы плена он провёл в Германии. В 1946 году отправили в шахту г. Чистяков. Работать не было сил, но он старался, чтобы поехать домой. Дали отпуск на два месяца. Отдохнул, поправился и снова в Донбасс. А в 1947 г. отпустили домой. Немного отдохнул и за работу в колхозе, работал сначала бригадиром, затем зав. Фермой. </a:t>
            </a:r>
          </a:p>
          <a:p>
            <a:pPr algn="just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Согорин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Александр Алексеевич умер 10 марта 1995 года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Лия\Desktop\ветераны\Фото15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2268000" cy="377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0549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0603">
        <p:fade/>
      </p:transition>
    </mc:Choice>
    <mc:Fallback>
      <p:transition spd="med" advTm="106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70 летие Победы!\1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40384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Согорин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Александр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Андриянович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131840" y="1628800"/>
            <a:ext cx="5616624" cy="4497680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cs typeface="Times New Roman" pitchFamily="18" charset="0"/>
              </a:rPr>
              <a:t>Александр </a:t>
            </a:r>
            <a:r>
              <a:rPr lang="ru-RU" sz="1400" dirty="0" err="1" smtClean="0">
                <a:cs typeface="Times New Roman" pitchFamily="18" charset="0"/>
              </a:rPr>
              <a:t>Андриянович</a:t>
            </a:r>
            <a:r>
              <a:rPr lang="ru-RU" sz="1400" dirty="0" smtClean="0">
                <a:cs typeface="Times New Roman" pitchFamily="18" charset="0"/>
              </a:rPr>
              <a:t> с первых дней воевал в 96 дивизии Второго Украинского фронта. Два года шагал по дорогам, а осенью 1943 года попал в окружение, затем оказался в плену. Сначала Норвегия, оттуда совершил побег, поймали и выслали в Швецию. «Ох, нелегко было в плену, даже вспоминать не хочется. Умереть хотелось, чтобы не испытывать ежедневный голод, издевательства» – так вспоминал о невыносимо трудных днях проведённых в плену у фашистов Александр </a:t>
            </a:r>
            <a:r>
              <a:rPr lang="ru-RU" sz="1400" dirty="0" err="1" smtClean="0">
                <a:cs typeface="Times New Roman" pitchFamily="18" charset="0"/>
              </a:rPr>
              <a:t>Андриянович</a:t>
            </a:r>
            <a:r>
              <a:rPr lang="ru-RU" sz="1400" dirty="0" smtClean="0">
                <a:cs typeface="Times New Roman" pitchFamily="18" charset="0"/>
              </a:rPr>
              <a:t>. Но выжил, вернулся  в родное село и работал  в колхозе. Продолжал работать и после выхода на заслуженный отдых. Работал пока позволяли силы.                                                                           </a:t>
            </a:r>
            <a:endParaRPr lang="ru-RU" sz="14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4879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2680">
        <p:fade/>
      </p:transition>
    </mc:Choice>
    <mc:Fallback>
      <p:transition spd="med" advTm="1268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Коростелёв</a:t>
            </a:r>
            <a:r>
              <a:rPr lang="ru-RU" dirty="0" smtClean="0"/>
              <a:t> Иван Степанович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556792"/>
            <a:ext cx="4038600" cy="4525963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>
                <a:cs typeface="Times New Roman" pitchFamily="18" charset="0"/>
              </a:rPr>
              <a:t>Родился в 1912 году в селе </a:t>
            </a:r>
            <a:r>
              <a:rPr lang="ru-RU" sz="1600" dirty="0" err="1" smtClean="0">
                <a:cs typeface="Times New Roman" pitchFamily="18" charset="0"/>
              </a:rPr>
              <a:t>Сарали</a:t>
            </a:r>
            <a:r>
              <a:rPr lang="ru-RU" sz="1600" dirty="0" smtClean="0">
                <a:cs typeface="Times New Roman" pitchFamily="18" charset="0"/>
              </a:rPr>
              <a:t> в семье крестьянина –середняка. Он имел 2 лошадей, коров, работал извозчиком. В колхоз вступил в 1932 году, а в1934 году взяли в армию, а в 1939 году демобилизовался. Когда началась Великая Отечественная война,  он сразу же попал на фронт. В одном из боев был тяжело ранен в плечо, демобилизовался в 1944 году, но не домой, а в Донбасс. Он там служил милиционером на шахте. Пробыл там 6 лет. Вернулся в село и тридцать лет работал лесником, а будучи на заслуженном отдыхе еще четыре года был охранником. Вырастили с женой,  Евдокией Ефимовной, пятерых детей.</a:t>
            </a:r>
            <a:endParaRPr lang="ru-RU" sz="1600" dirty="0">
              <a:cs typeface="Times New Roman" pitchFamily="18" charset="0"/>
            </a:endParaRPr>
          </a:p>
        </p:txBody>
      </p:sp>
      <p:pic>
        <p:nvPicPr>
          <p:cNvPr id="4098" name="Picture 2" descr="C:\Users\Лия\Desktop\ветераны\Фото15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2468832" cy="41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2029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1349">
        <p:fade/>
      </p:transition>
    </mc:Choice>
    <mc:Fallback>
      <p:transition spd="med" advTm="113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Савин Василий Егорович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39952" y="1628800"/>
            <a:ext cx="3822192" cy="4497680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cs typeface="Times New Roman" pitchFamily="18" charset="0"/>
              </a:rPr>
              <a:t>Родился 5 января 1926 г. в селе Рудном, в том местечке ,где когда-то пленные шведы нашли медную руду, в крестьянской семье.  В школе учился всего 3 класса и пошёл помогать отцу пасти скот. В 17 лет в ноябре 43 призвали в армию. С 9 августа 1945 года по 3 сентября 1945 года в составе 196 стрелкового полка участвовал в военных событиях с Японией. И только в конце 1950 года отдав службе на страже границ родной страны целых 7 лет, Василий </a:t>
            </a:r>
            <a:r>
              <a:rPr lang="ru-RU" sz="1400" dirty="0">
                <a:cs typeface="Times New Roman" pitchFamily="18" charset="0"/>
              </a:rPr>
              <a:t>Е</a:t>
            </a:r>
            <a:r>
              <a:rPr lang="ru-RU" sz="1400" dirty="0" smtClean="0">
                <a:cs typeface="Times New Roman" pitchFamily="18" charset="0"/>
              </a:rPr>
              <a:t>горович вернулся в родной поселок. В 60-ые годы  семья Савиных переехала в село </a:t>
            </a:r>
            <a:r>
              <a:rPr lang="ru-RU" sz="1400" dirty="0" err="1" smtClean="0">
                <a:cs typeface="Times New Roman" pitchFamily="18" charset="0"/>
              </a:rPr>
              <a:t>Бехтерево</a:t>
            </a:r>
            <a:r>
              <a:rPr lang="ru-RU" sz="1400" dirty="0" smtClean="0">
                <a:cs typeface="Times New Roman" pitchFamily="18" charset="0"/>
              </a:rPr>
              <a:t> и   здесь он 33 года проработал  скотником. </a:t>
            </a:r>
          </a:p>
          <a:p>
            <a:pPr algn="just"/>
            <a:r>
              <a:rPr lang="ru-RU" sz="1400" u="sng" dirty="0" smtClean="0">
                <a:cs typeface="Times New Roman" pitchFamily="18" charset="0"/>
              </a:rPr>
              <a:t>Он имеет награды: </a:t>
            </a:r>
          </a:p>
          <a:p>
            <a:pPr algn="just"/>
            <a:r>
              <a:rPr lang="ru-RU" sz="1400" dirty="0" smtClean="0">
                <a:cs typeface="Times New Roman" pitchFamily="18" charset="0"/>
              </a:rPr>
              <a:t>« За победу над Японией». </a:t>
            </a:r>
          </a:p>
          <a:p>
            <a:pPr algn="just"/>
            <a:r>
              <a:rPr lang="ru-RU" sz="1400" dirty="0" smtClean="0">
                <a:cs typeface="Times New Roman" pitchFamily="18" charset="0"/>
              </a:rPr>
              <a:t>Орден отечественной войны 2 степени».</a:t>
            </a:r>
          </a:p>
          <a:p>
            <a:pPr algn="just"/>
            <a:r>
              <a:rPr lang="ru-RU" sz="1400" dirty="0" smtClean="0">
                <a:cs typeface="Times New Roman" pitchFamily="18" charset="0"/>
              </a:rPr>
              <a:t> За добросовестный труд в мирное время  награждён орденом Ленина</a:t>
            </a:r>
            <a:endParaRPr lang="ru-RU" sz="1400" dirty="0">
              <a:cs typeface="Times New Roman" pitchFamily="18" charset="0"/>
            </a:endParaRPr>
          </a:p>
        </p:txBody>
      </p:sp>
      <p:pic>
        <p:nvPicPr>
          <p:cNvPr id="1026" name="Picture 2" descr="C:\Users\Лия\Desktop\Фото15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36912"/>
            <a:ext cx="3528000" cy="212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25368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0708">
        <p:fade/>
      </p:transition>
    </mc:Choice>
    <mc:Fallback>
      <p:transition spd="med" advTm="107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770</TotalTime>
  <Words>2336</Words>
  <Application>Microsoft Office PowerPoint</Application>
  <PresentationFormat>Экран (4:3)</PresentationFormat>
  <Paragraphs>93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Они вернулись с победой!</vt:lpstr>
      <vt:lpstr>Слайд 2</vt:lpstr>
      <vt:lpstr>Слайд 3</vt:lpstr>
      <vt:lpstr>Карпов Павел Михайлович</vt:lpstr>
      <vt:lpstr>Рябинин Илларион Михайлович</vt:lpstr>
      <vt:lpstr>    Согорин Александр Алексеевич</vt:lpstr>
      <vt:lpstr> Согорин Александр Андриянович</vt:lpstr>
      <vt:lpstr>Коростелёв Иван Степанович</vt:lpstr>
      <vt:lpstr>Савин Василий Егорович</vt:lpstr>
      <vt:lpstr>Лавраков Александр Иванович</vt:lpstr>
      <vt:lpstr>Немтырев Иван Иванович</vt:lpstr>
      <vt:lpstr>Гольцев Иван Владимирович</vt:lpstr>
      <vt:lpstr>Матвеев Дмитрий Николаевич</vt:lpstr>
      <vt:lpstr>Ионидис Капитолина Михайловна</vt:lpstr>
      <vt:lpstr>Ямщиков Григорий Яковлевич</vt:lpstr>
      <vt:lpstr>Слайд 16</vt:lpstr>
      <vt:lpstr>Пензина Анна Николаевна</vt:lpstr>
      <vt:lpstr>      Шерстнёва Александра Тихоновна</vt:lpstr>
      <vt:lpstr>  Лисафьев Василий Федотович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 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Они вернулись с победой!</dc:title>
  <dc:creator>Лия</dc:creator>
  <cp:lastModifiedBy>Your User Name</cp:lastModifiedBy>
  <cp:revision>56</cp:revision>
  <dcterms:created xsi:type="dcterms:W3CDTF">2014-05-06T15:18:15Z</dcterms:created>
  <dcterms:modified xsi:type="dcterms:W3CDTF">2015-02-06T09:14:46Z</dcterms:modified>
</cp:coreProperties>
</file>